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79" r:id="rId4"/>
    <p:sldId id="291" r:id="rId5"/>
    <p:sldId id="278" r:id="rId6"/>
    <p:sldId id="282" r:id="rId7"/>
    <p:sldId id="284" r:id="rId8"/>
    <p:sldId id="286" r:id="rId9"/>
    <p:sldId id="287" r:id="rId10"/>
    <p:sldId id="276" r:id="rId11"/>
    <p:sldId id="261" r:id="rId12"/>
    <p:sldId id="294" r:id="rId13"/>
    <p:sldId id="266" r:id="rId14"/>
    <p:sldId id="264" r:id="rId15"/>
    <p:sldId id="265" r:id="rId16"/>
    <p:sldId id="263" r:id="rId17"/>
    <p:sldId id="262" r:id="rId18"/>
    <p:sldId id="268" r:id="rId19"/>
    <p:sldId id="295" r:id="rId20"/>
    <p:sldId id="296" r:id="rId21"/>
    <p:sldId id="29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4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59464-B608-4DEF-9A79-B4D147CA7DAF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373C1-3B59-4EE0-A825-BC1D236C5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9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73C1-3B59-4EE0-A825-BC1D236C5FB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6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73C1-3B59-4EE0-A825-BC1D236C5F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73C1-3B59-4EE0-A825-BC1D236C5FB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8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9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3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5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7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8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4AEF1-F82D-49E0-95A5-0B6B610F7F58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CF96-D43E-4556-B3DD-DF0CBE38D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7423" y="764704"/>
            <a:ext cx="5040560" cy="2126759"/>
          </a:xfrm>
        </p:spPr>
        <p:txBody>
          <a:bodyPr/>
          <a:lstStyle/>
          <a:p>
            <a:r>
              <a:rPr lang="ru-RU" dirty="0" smtClean="0"/>
              <a:t>Михаил Павлович </a:t>
            </a:r>
            <a:br>
              <a:rPr lang="ru-RU" dirty="0" smtClean="0"/>
            </a:br>
            <a:r>
              <a:rPr lang="ru-RU" dirty="0" err="1" smtClean="0"/>
              <a:t>Дриневский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69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61876" y="3284984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  на  </a:t>
            </a:r>
            <a:r>
              <a:rPr lang="ru-RU" sz="4000" dirty="0" err="1" smtClean="0"/>
              <a:t>Гомельщине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4221087"/>
            <a:ext cx="3563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/>
              <a:t>«Кал</a:t>
            </a:r>
            <a:r>
              <a:rPr lang="en-US" sz="2800" i="1" dirty="0" smtClean="0"/>
              <a:t>I </a:t>
            </a:r>
            <a:r>
              <a:rPr lang="ru-RU" sz="2800" i="1" dirty="0" err="1" smtClean="0"/>
              <a:t>спявае</a:t>
            </a:r>
            <a:r>
              <a:rPr lang="ru-RU" sz="2800" i="1" dirty="0" smtClean="0"/>
              <a:t> душа…»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3685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99392"/>
            <a:ext cx="6336704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5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6326560"/>
            <a:ext cx="568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Встреча  на    </a:t>
            </a:r>
            <a:r>
              <a:rPr lang="ru-RU" sz="3600" dirty="0" err="1" smtClean="0"/>
              <a:t>Гомельщине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336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9213100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dirty="0" smtClean="0"/>
              <a:t>Много сделал Михаил Павлович для поддержки</a:t>
            </a:r>
          </a:p>
          <a:p>
            <a:r>
              <a:rPr lang="ru-RU" sz="3400" dirty="0" smtClean="0"/>
              <a:t> самодеятельного хорового творчества. С 2004</a:t>
            </a:r>
          </a:p>
          <a:p>
            <a:r>
              <a:rPr lang="ru-RU" sz="3400" dirty="0" smtClean="0"/>
              <a:t> года в Гомельской области проводится </a:t>
            </a:r>
            <a:r>
              <a:rPr lang="ru-RU" sz="3400" dirty="0" err="1" smtClean="0"/>
              <a:t>Регио</a:t>
            </a:r>
            <a:r>
              <a:rPr lang="ru-RU" sz="3400" dirty="0" smtClean="0"/>
              <a:t>-</a:t>
            </a:r>
          </a:p>
          <a:p>
            <a:r>
              <a:rPr lang="ru-RU" sz="3400" dirty="0" err="1" smtClean="0"/>
              <a:t>нальный</a:t>
            </a:r>
            <a:r>
              <a:rPr lang="ru-RU" sz="3400" dirty="0" smtClean="0"/>
              <a:t> фестиваль «</a:t>
            </a:r>
            <a:r>
              <a:rPr lang="ru-RU" sz="3400" dirty="0" err="1" smtClean="0"/>
              <a:t>Гэты</a:t>
            </a:r>
            <a:r>
              <a:rPr lang="ru-RU" sz="3400" dirty="0" smtClean="0"/>
              <a:t> </a:t>
            </a:r>
            <a:r>
              <a:rPr lang="ru-RU" sz="3400" dirty="0" err="1" smtClean="0"/>
              <a:t>дз</a:t>
            </a:r>
            <a:r>
              <a:rPr lang="en-US" sz="3400" dirty="0" err="1" smtClean="0"/>
              <a:t>i</a:t>
            </a:r>
            <a:r>
              <a:rPr lang="ru-RU" sz="3400" dirty="0" err="1" smtClean="0"/>
              <a:t>уны</a:t>
            </a:r>
            <a:r>
              <a:rPr lang="ru-RU" sz="3400" dirty="0" smtClean="0"/>
              <a:t> </a:t>
            </a:r>
            <a:r>
              <a:rPr lang="ru-RU" sz="3400" dirty="0" err="1" smtClean="0"/>
              <a:t>спеу</a:t>
            </a:r>
            <a:r>
              <a:rPr lang="ru-RU" sz="3400" dirty="0" smtClean="0"/>
              <a:t> з глыб</a:t>
            </a:r>
            <a:r>
              <a:rPr lang="en-US" sz="3400" dirty="0" err="1" smtClean="0"/>
              <a:t>i</a:t>
            </a:r>
            <a:r>
              <a:rPr lang="ru-RU" sz="3400" dirty="0" err="1" smtClean="0"/>
              <a:t>нь</a:t>
            </a:r>
            <a:endParaRPr lang="ru-RU" sz="3400" dirty="0" smtClean="0"/>
          </a:p>
          <a:p>
            <a:r>
              <a:rPr lang="ru-RU" sz="3400" dirty="0" smtClean="0"/>
              <a:t>Народных» на приз художественного руководи</a:t>
            </a:r>
          </a:p>
          <a:p>
            <a:r>
              <a:rPr lang="ru-RU" sz="3400" dirty="0" smtClean="0"/>
              <a:t>теля  Национального академического  народно</a:t>
            </a:r>
          </a:p>
          <a:p>
            <a:r>
              <a:rPr lang="ru-RU" sz="3400" dirty="0" err="1"/>
              <a:t>г</a:t>
            </a:r>
            <a:r>
              <a:rPr lang="ru-RU" sz="3400" dirty="0" err="1" smtClean="0"/>
              <a:t>о</a:t>
            </a:r>
            <a:r>
              <a:rPr lang="ru-RU" sz="3400" dirty="0" smtClean="0"/>
              <a:t> хора  им. </a:t>
            </a:r>
            <a:r>
              <a:rPr lang="ru-RU" sz="3400" dirty="0" err="1" smtClean="0"/>
              <a:t>Г.И.Цитовича</a:t>
            </a:r>
            <a:r>
              <a:rPr lang="ru-RU" sz="3400" dirty="0" smtClean="0"/>
              <a:t>, лауреата </a:t>
            </a:r>
            <a:r>
              <a:rPr lang="ru-RU" sz="3400" dirty="0" err="1" smtClean="0"/>
              <a:t>государст</a:t>
            </a:r>
            <a:r>
              <a:rPr lang="ru-RU" sz="3400" dirty="0" smtClean="0"/>
              <a:t>-</a:t>
            </a:r>
          </a:p>
          <a:p>
            <a:r>
              <a:rPr lang="ru-RU" sz="3400" dirty="0" smtClean="0"/>
              <a:t>Венной премии Беларуси, профессора, народ-</a:t>
            </a:r>
          </a:p>
          <a:p>
            <a:r>
              <a:rPr lang="ru-RU" sz="3400" dirty="0" err="1" smtClean="0"/>
              <a:t>ного</a:t>
            </a:r>
            <a:r>
              <a:rPr lang="ru-RU" sz="3400" dirty="0" smtClean="0"/>
              <a:t> артиста  Республики Беларусь </a:t>
            </a:r>
            <a:r>
              <a:rPr lang="ru-RU" sz="3400" dirty="0" err="1" smtClean="0"/>
              <a:t>М.П.Дринев</a:t>
            </a:r>
            <a:r>
              <a:rPr lang="ru-RU" sz="3400" dirty="0" smtClean="0"/>
              <a:t>-</a:t>
            </a:r>
          </a:p>
          <a:p>
            <a:r>
              <a:rPr lang="ru-RU" sz="3400" dirty="0" err="1" smtClean="0"/>
              <a:t>Ского</a:t>
            </a:r>
            <a:r>
              <a:rPr lang="ru-RU" sz="3400" dirty="0" smtClean="0"/>
              <a:t>. ( </a:t>
            </a:r>
            <a:r>
              <a:rPr lang="ru-RU" sz="3400" dirty="0" err="1" smtClean="0"/>
              <a:t>г.п</a:t>
            </a:r>
            <a:r>
              <a:rPr lang="ru-RU" sz="3400" dirty="0" smtClean="0"/>
              <a:t>. Лельчицы) Особый колорит </a:t>
            </a:r>
            <a:r>
              <a:rPr lang="ru-RU" sz="3400" dirty="0" err="1" smtClean="0"/>
              <a:t>фести</a:t>
            </a:r>
            <a:r>
              <a:rPr lang="ru-RU" sz="3400" dirty="0" smtClean="0"/>
              <a:t>-</a:t>
            </a:r>
          </a:p>
          <a:p>
            <a:r>
              <a:rPr lang="ru-RU" sz="3400" dirty="0"/>
              <a:t>в</a:t>
            </a:r>
            <a:r>
              <a:rPr lang="ru-RU" sz="3400" dirty="0" smtClean="0"/>
              <a:t>алю придает участие в качестве гостей </a:t>
            </a:r>
            <a:r>
              <a:rPr lang="ru-RU" sz="3400" dirty="0" err="1" smtClean="0"/>
              <a:t>Нацио</a:t>
            </a:r>
            <a:r>
              <a:rPr lang="ru-RU" sz="3400" dirty="0" smtClean="0"/>
              <a:t>-</a:t>
            </a:r>
          </a:p>
          <a:p>
            <a:r>
              <a:rPr lang="ru-RU" sz="3400" dirty="0" err="1" smtClean="0"/>
              <a:t>нального</a:t>
            </a:r>
            <a:r>
              <a:rPr lang="ru-RU" sz="3400" dirty="0" smtClean="0"/>
              <a:t> академического хора </a:t>
            </a:r>
            <a:r>
              <a:rPr lang="ru-RU" sz="3400" dirty="0" err="1" smtClean="0"/>
              <a:t>им.Г</a:t>
            </a:r>
            <a:r>
              <a:rPr lang="ru-RU" sz="3400" dirty="0" smtClean="0"/>
              <a:t>. Цитовича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19513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147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4147" y="5961764"/>
            <a:ext cx="919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Минск,   ТЮЗ, награждения Министерства образования</a:t>
            </a:r>
            <a:r>
              <a:rPr lang="ru-RU" sz="2400" smtClean="0"/>
              <a:t>,              Министерства </a:t>
            </a:r>
            <a:r>
              <a:rPr lang="ru-RU" sz="2400" dirty="0" smtClean="0"/>
              <a:t>культуры и </a:t>
            </a:r>
            <a:r>
              <a:rPr lang="ru-RU" sz="2400" dirty="0" err="1" smtClean="0"/>
              <a:t>Белсовпрофа</a:t>
            </a:r>
            <a:r>
              <a:rPr lang="ru-RU" sz="2400" dirty="0" smtClean="0"/>
              <a:t>                       2015 год</a:t>
            </a:r>
          </a:p>
        </p:txBody>
      </p:sp>
    </p:spTree>
    <p:extLst>
      <p:ext uri="{BB962C8B-B14F-4D97-AF65-F5344CB8AC3E}">
        <p14:creationId xmlns:p14="http://schemas.microsoft.com/office/powerpoint/2010/main" val="1917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20500" cy="160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-387424"/>
            <a:ext cx="12513122" cy="88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3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169"/>
            <a:ext cx="9144000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6266874"/>
            <a:ext cx="947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организаторами концерта, посвященного </a:t>
            </a:r>
            <a:r>
              <a:rPr lang="ru-RU" dirty="0" err="1" smtClean="0"/>
              <a:t>Н.Ф.Соколовскому</a:t>
            </a:r>
            <a:r>
              <a:rPr lang="ru-RU" dirty="0" smtClean="0"/>
              <a:t>, Минск, МГМУ </a:t>
            </a:r>
            <a:r>
              <a:rPr lang="ru-RU" dirty="0" err="1" smtClean="0"/>
              <a:t>им.Глинки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2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52000" cy="71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3848"/>
            <a:ext cx="9171434" cy="1195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3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11561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964488" cy="6525344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Михаил </a:t>
            </a:r>
            <a:r>
              <a:rPr lang="ru-RU" sz="3600" dirty="0" err="1" smtClean="0"/>
              <a:t>Дриневский</a:t>
            </a:r>
            <a:r>
              <a:rPr lang="ru-RU" sz="3600" dirty="0" smtClean="0"/>
              <a:t> закончил Гомельское музыкальное училище в 1959 году. Занимался в классе преподавателя   </a:t>
            </a:r>
            <a:r>
              <a:rPr lang="ru-RU" sz="3600" dirty="0" err="1" smtClean="0"/>
              <a:t>Красницкой</a:t>
            </a:r>
            <a:r>
              <a:rPr lang="ru-RU" sz="3600" dirty="0" smtClean="0"/>
              <a:t> Р.Т</a:t>
            </a:r>
            <a:r>
              <a:rPr lang="ru-RU" sz="3600" dirty="0"/>
              <a:t>.</a:t>
            </a:r>
            <a:r>
              <a:rPr lang="ru-RU" sz="3600" dirty="0" smtClean="0"/>
              <a:t> </a:t>
            </a:r>
            <a:r>
              <a:rPr lang="ru-RU" sz="3600" dirty="0"/>
              <a:t>Благодаря увлеченностью музыкой и </a:t>
            </a:r>
            <a:r>
              <a:rPr lang="ru-RU" sz="3600" dirty="0" smtClean="0"/>
              <a:t>требовательностью </a:t>
            </a:r>
            <a:r>
              <a:rPr lang="ru-RU" sz="3600" dirty="0"/>
              <a:t>педагога по специальности Раисы Тимофеевны </a:t>
            </a:r>
            <a:r>
              <a:rPr lang="ru-RU" sz="3600" dirty="0" err="1"/>
              <a:t>Красницкой</a:t>
            </a:r>
            <a:r>
              <a:rPr lang="ru-RU" sz="3600" dirty="0"/>
              <a:t>, которую Михаил Павлович с благодарностью и почитанием </a:t>
            </a:r>
            <a:r>
              <a:rPr lang="ru-RU" sz="3600" dirty="0" smtClean="0"/>
              <a:t>вспоминал  всю </a:t>
            </a:r>
            <a:r>
              <a:rPr lang="ru-RU" sz="3600" dirty="0"/>
              <a:t>жизнь, парень из </a:t>
            </a:r>
            <a:r>
              <a:rPr lang="ru-RU" sz="3600" dirty="0" err="1"/>
              <a:t>Полесской</a:t>
            </a:r>
            <a:r>
              <a:rPr lang="ru-RU" sz="3600" dirty="0"/>
              <a:t> </a:t>
            </a:r>
            <a:r>
              <a:rPr lang="ru-RU" sz="3600" dirty="0" smtClean="0"/>
              <a:t>глубинки </a:t>
            </a:r>
            <a:r>
              <a:rPr lang="ru-RU" sz="3600" dirty="0"/>
              <a:t>старательно и упорно постигал искусство и труд хорового дирижера. </a:t>
            </a:r>
          </a:p>
        </p:txBody>
      </p:sp>
    </p:spTree>
    <p:extLst>
      <p:ext uri="{BB962C8B-B14F-4D97-AF65-F5344CB8AC3E}">
        <p14:creationId xmlns:p14="http://schemas.microsoft.com/office/powerpoint/2010/main" val="2373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cuments\Минальк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74" y="0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" y="6096000"/>
            <a:ext cx="1010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Хоровое Вече, с выпускником колледжа , солистом Национального хора РБ </a:t>
            </a:r>
          </a:p>
          <a:p>
            <a:r>
              <a:rPr lang="ru-RU" dirty="0"/>
              <a:t> </a:t>
            </a:r>
            <a:r>
              <a:rPr lang="ru-RU" dirty="0" smtClean="0"/>
              <a:t>им. Цитовича      Вячеславом </a:t>
            </a:r>
            <a:r>
              <a:rPr lang="ru-RU" dirty="0" err="1" smtClean="0"/>
              <a:t>Миналькиным</a:t>
            </a:r>
            <a:r>
              <a:rPr lang="ru-RU" dirty="0" smtClean="0"/>
              <a:t>.  Минск 2016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84368" y="6419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9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17693"/>
            <a:ext cx="9403408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Искренне любя, изучая и пропагандируя </a:t>
            </a:r>
            <a:r>
              <a:rPr lang="ru-RU" sz="3600" dirty="0" smtClean="0"/>
              <a:t>на</a:t>
            </a:r>
          </a:p>
          <a:p>
            <a:r>
              <a:rPr lang="ru-RU" sz="3600" dirty="0" smtClean="0"/>
              <a:t>родное </a:t>
            </a:r>
            <a:r>
              <a:rPr lang="ru-RU" sz="3600" dirty="0"/>
              <a:t>песенное  наследие, Михаил </a:t>
            </a:r>
            <a:r>
              <a:rPr lang="ru-RU" sz="3600" dirty="0" err="1" smtClean="0"/>
              <a:t>Павло</a:t>
            </a:r>
            <a:endParaRPr lang="ru-RU" sz="3600" dirty="0" smtClean="0"/>
          </a:p>
          <a:p>
            <a:r>
              <a:rPr lang="ru-RU" sz="3600" dirty="0" err="1" smtClean="0"/>
              <a:t>вич</a:t>
            </a:r>
            <a:r>
              <a:rPr lang="ru-RU" sz="3600" dirty="0" smtClean="0"/>
              <a:t> </a:t>
            </a:r>
            <a:r>
              <a:rPr lang="ru-RU" sz="3600" dirty="0"/>
              <a:t>создал и записал множество концертных </a:t>
            </a:r>
            <a:endParaRPr lang="ru-RU" sz="3600" dirty="0" smtClean="0"/>
          </a:p>
          <a:p>
            <a:r>
              <a:rPr lang="ru-RU" sz="3600" dirty="0" smtClean="0"/>
              <a:t>программ</a:t>
            </a:r>
            <a:r>
              <a:rPr lang="ru-RU" sz="3600" dirty="0"/>
              <a:t>, бережно сохраняя для нас это </a:t>
            </a:r>
            <a:endParaRPr lang="ru-RU" sz="3600" dirty="0" smtClean="0"/>
          </a:p>
          <a:p>
            <a:r>
              <a:rPr lang="ru-RU" sz="3600" dirty="0" err="1" smtClean="0"/>
              <a:t>богатство.С</a:t>
            </a:r>
            <a:r>
              <a:rPr lang="ru-RU" sz="3600" dirty="0" smtClean="0"/>
              <a:t> огромной любовью и уважением</a:t>
            </a:r>
          </a:p>
          <a:p>
            <a:r>
              <a:rPr lang="ru-RU" sz="3600" dirty="0" smtClean="0"/>
              <a:t>относились к своему знаменитому земляку на </a:t>
            </a:r>
          </a:p>
          <a:p>
            <a:r>
              <a:rPr lang="ru-RU" sz="3600" dirty="0" err="1" smtClean="0"/>
              <a:t>Гомельщине</a:t>
            </a:r>
            <a:r>
              <a:rPr lang="ru-RU" sz="3600" dirty="0" smtClean="0"/>
              <a:t>, ждали выступлений, встречали</a:t>
            </a:r>
          </a:p>
          <a:p>
            <a:r>
              <a:rPr lang="ru-RU" sz="3600" dirty="0" smtClean="0"/>
              <a:t> с теплотой  и задушевностью. И наряду с </a:t>
            </a:r>
            <a:r>
              <a:rPr lang="ru-RU" sz="3600" dirty="0" err="1" smtClean="0"/>
              <a:t>пра</a:t>
            </a:r>
            <a:endParaRPr lang="ru-RU" sz="3600" dirty="0" smtClean="0"/>
          </a:p>
          <a:p>
            <a:r>
              <a:rPr lang="ru-RU" sz="3600" dirty="0" err="1" smtClean="0"/>
              <a:t>вительственными</a:t>
            </a:r>
            <a:r>
              <a:rPr lang="ru-RU" sz="3600" dirty="0" smtClean="0"/>
              <a:t> наградами он  с гордостью </a:t>
            </a:r>
          </a:p>
          <a:p>
            <a:r>
              <a:rPr lang="ru-RU" sz="3600" dirty="0" smtClean="0"/>
              <a:t>носил звание «Почетный </a:t>
            </a:r>
            <a:r>
              <a:rPr lang="ru-RU" sz="3600" dirty="0" err="1" smtClean="0"/>
              <a:t>полешук</a:t>
            </a:r>
            <a:r>
              <a:rPr lang="ru-RU" sz="3600" dirty="0" smtClean="0"/>
              <a:t>» </a:t>
            </a:r>
            <a:r>
              <a:rPr lang="ru-RU" sz="3600" dirty="0" err="1" smtClean="0"/>
              <a:t>Междуна</a:t>
            </a:r>
            <a:endParaRPr lang="ru-RU" sz="3600" dirty="0" smtClean="0"/>
          </a:p>
          <a:p>
            <a:r>
              <a:rPr lang="ru-RU" sz="3600" dirty="0" smtClean="0"/>
              <a:t>родного  фестиваля этнокультурных традиций </a:t>
            </a:r>
          </a:p>
          <a:p>
            <a:r>
              <a:rPr lang="ru-RU" sz="3600" dirty="0" smtClean="0"/>
              <a:t>«Зов   Полесья»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023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39" y="-241300"/>
            <a:ext cx="9144000" cy="655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135" y="6372036"/>
            <a:ext cx="85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Гомельское музыкальное училище, в классе преподавателя </a:t>
            </a:r>
            <a:r>
              <a:rPr lang="ru-RU" dirty="0" err="1" smtClean="0"/>
              <a:t>Красницкой</a:t>
            </a:r>
            <a:r>
              <a:rPr lang="ru-RU" dirty="0" smtClean="0"/>
              <a:t> Р.Т</a:t>
            </a:r>
            <a:r>
              <a:rPr lang="ru-RU" smtClean="0"/>
              <a:t>, 1959 </a:t>
            </a:r>
            <a:r>
              <a:rPr lang="ru-RU" dirty="0" smtClean="0"/>
              <a:t>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5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423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/>
              <a:t>Родное Гомельское училище профессор никогда не оставлял своим вниманием- это  и постоянные выступления Национального хора РБ имени Г. Цитовича, проведение мастер-классов с учащимися и хорами колледжа в рамках Певческих академий,</a:t>
            </a:r>
          </a:p>
          <a:p>
            <a:r>
              <a:rPr lang="ru-RU" sz="3800" dirty="0"/>
              <a:t>п</a:t>
            </a:r>
            <a:r>
              <a:rPr lang="ru-RU" sz="3800" dirty="0" smtClean="0"/>
              <a:t>рием Государственных экзаменов, помощь</a:t>
            </a:r>
          </a:p>
          <a:p>
            <a:r>
              <a:rPr lang="ru-RU" sz="3800" dirty="0"/>
              <a:t>н</a:t>
            </a:r>
            <a:r>
              <a:rPr lang="ru-RU" sz="3800" dirty="0" smtClean="0"/>
              <a:t>отным материалом  Заслуженному любительскому коллективу  народному хо- </a:t>
            </a:r>
            <a:r>
              <a:rPr lang="ru-RU" sz="3800" dirty="0" err="1" smtClean="0"/>
              <a:t>ру</a:t>
            </a:r>
            <a:r>
              <a:rPr lang="ru-RU" sz="3800" dirty="0" smtClean="0"/>
              <a:t>   колледжа    «</a:t>
            </a:r>
            <a:r>
              <a:rPr lang="ru-RU" sz="3800" dirty="0" err="1" smtClean="0"/>
              <a:t>Радзейка</a:t>
            </a:r>
            <a:r>
              <a:rPr lang="ru-RU" sz="3800" dirty="0" smtClean="0"/>
              <a:t>»</a:t>
            </a: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29190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33256"/>
            <a:ext cx="1009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Гомель, после сдачи </a:t>
            </a:r>
            <a:r>
              <a:rPr lang="ru-RU" dirty="0" err="1" smtClean="0"/>
              <a:t>Госэкзамена</a:t>
            </a:r>
            <a:r>
              <a:rPr lang="ru-RU" dirty="0" smtClean="0"/>
              <a:t> с  хором «</a:t>
            </a:r>
            <a:r>
              <a:rPr lang="ru-RU" b="1" dirty="0" smtClean="0"/>
              <a:t>Рапсодия</a:t>
            </a:r>
            <a:r>
              <a:rPr lang="ru-RU" dirty="0" smtClean="0"/>
              <a:t>» СШ № 30, дипломница З. Авдонина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61560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1984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2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75" y="-2965735"/>
            <a:ext cx="9242426" cy="1184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39825"/>
            <a:ext cx="1219358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4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161697"/>
            <a:ext cx="9143999" cy="618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09320"/>
            <a:ext cx="944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Пожелания творческих успехов 1 Певческой академии в Гомельском музыкальном училище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6021288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1995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6850" y="-2479340"/>
            <a:ext cx="6309321" cy="11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510" y="6363369"/>
            <a:ext cx="796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фойе колледжа после мастер-класса с  народным хором «</a:t>
            </a:r>
            <a:r>
              <a:rPr lang="ru-RU" dirty="0" err="1" smtClean="0"/>
              <a:t>Радзейка</a:t>
            </a:r>
            <a:r>
              <a:rPr lang="ru-RU" smtClean="0"/>
              <a:t>» 2015год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2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381</Words>
  <Application>Microsoft Office PowerPoint</Application>
  <PresentationFormat>Экран (4:3)</PresentationFormat>
  <Paragraphs>47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Михаил Павлович  Дриневский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Михаил Павлович Дриневский на Гомельщине</dc:title>
  <dc:creator>User</dc:creator>
  <cp:lastModifiedBy>User</cp:lastModifiedBy>
  <cp:revision>60</cp:revision>
  <dcterms:created xsi:type="dcterms:W3CDTF">2020-11-21T11:11:36Z</dcterms:created>
  <dcterms:modified xsi:type="dcterms:W3CDTF">2021-03-27T11:11:17Z</dcterms:modified>
</cp:coreProperties>
</file>